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72" r:id="rId7"/>
    <p:sldId id="273" r:id="rId8"/>
    <p:sldId id="275" r:id="rId9"/>
    <p:sldId id="276" r:id="rId10"/>
    <p:sldId id="277" r:id="rId11"/>
    <p:sldId id="278" r:id="rId12"/>
    <p:sldId id="279" r:id="rId13"/>
    <p:sldId id="283" r:id="rId14"/>
    <p:sldId id="280" r:id="rId15"/>
    <p:sldId id="281" r:id="rId16"/>
    <p:sldId id="28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11EDC8F-4C03-4E7C-AAD3-DD65D258EB40}">
          <p14:sldIdLst>
            <p14:sldId id="256"/>
            <p14:sldId id="258"/>
            <p14:sldId id="272"/>
          </p14:sldIdLst>
        </p14:section>
        <p14:section name="Untitled Section" id="{E3582FD1-5186-43FD-894C-3825F5C66575}">
          <p14:sldIdLst>
            <p14:sldId id="273"/>
            <p14:sldId id="275"/>
            <p14:sldId id="276"/>
            <p14:sldId id="277"/>
            <p14:sldId id="278"/>
            <p14:sldId id="279"/>
            <p14:sldId id="283"/>
            <p14:sldId id="280"/>
            <p14:sldId id="281"/>
            <p14:sldId id="282"/>
          </p14:sldIdLst>
        </p14:section>
        <p14:section name="Untitled Section" id="{864CE6F5-8CA8-4E61-836A-C2ED9BF643F5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2E3F0-B66F-4E05-AC70-DEF445A1FCF3}" v="24" dt="2023-08-09T01:32:25.296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704" autoAdjust="0"/>
  </p:normalViewPr>
  <p:slideViewPr>
    <p:cSldViewPr snapToGrid="0">
      <p:cViewPr varScale="1">
        <p:scale>
          <a:sx n="61" d="100"/>
          <a:sy n="61" d="100"/>
        </p:scale>
        <p:origin x="7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DOUR, SULAI M TSgt USAF AFRC 920 SFS/S1" userId="7ff91e7c-4cf6-4371-933d-72a4de05114d" providerId="ADAL" clId="{1AD2E3F0-B66F-4E05-AC70-DEF445A1FCF3}"/>
    <pc:docChg chg="undo custSel addSld delSld modSld addSection modSection">
      <pc:chgData name="BADDOUR, SULAI M TSgt USAF AFRC 920 SFS/S1" userId="7ff91e7c-4cf6-4371-933d-72a4de05114d" providerId="ADAL" clId="{1AD2E3F0-B66F-4E05-AC70-DEF445A1FCF3}" dt="2023-08-09T20:23:44.941" v="1961" actId="14100"/>
      <pc:docMkLst>
        <pc:docMk/>
      </pc:docMkLst>
      <pc:sldChg chg="delSp modSp mod">
        <pc:chgData name="BADDOUR, SULAI M TSgt USAF AFRC 920 SFS/S1" userId="7ff91e7c-4cf6-4371-933d-72a4de05114d" providerId="ADAL" clId="{1AD2E3F0-B66F-4E05-AC70-DEF445A1FCF3}" dt="2023-08-09T17:22:31.700" v="1959" actId="478"/>
        <pc:sldMkLst>
          <pc:docMk/>
          <pc:sldMk cId="3571516367" sldId="258"/>
        </pc:sldMkLst>
        <pc:spChg chg="mod">
          <ac:chgData name="BADDOUR, SULAI M TSgt USAF AFRC 920 SFS/S1" userId="7ff91e7c-4cf6-4371-933d-72a4de05114d" providerId="ADAL" clId="{1AD2E3F0-B66F-4E05-AC70-DEF445A1FCF3}" dt="2023-08-09T01:44:48.727" v="1103" actId="2711"/>
          <ac:spMkLst>
            <pc:docMk/>
            <pc:sldMk cId="3571516367" sldId="258"/>
            <ac:spMk id="2" creationId="{0A32731C-311B-46F7-A865-6C3AF6B09A47}"/>
          </ac:spMkLst>
        </pc:spChg>
        <pc:spChg chg="mod">
          <ac:chgData name="BADDOUR, SULAI M TSgt USAF AFRC 920 SFS/S1" userId="7ff91e7c-4cf6-4371-933d-72a4de05114d" providerId="ADAL" clId="{1AD2E3F0-B66F-4E05-AC70-DEF445A1FCF3}" dt="2023-08-09T01:44:41.505" v="1102" actId="2711"/>
          <ac:spMkLst>
            <pc:docMk/>
            <pc:sldMk cId="3571516367" sldId="258"/>
            <ac:spMk id="3" creationId="{9D5232F9-FD00-464A-9F17-619C91AEF8F3}"/>
          </ac:spMkLst>
        </pc:spChg>
        <pc:spChg chg="del">
          <ac:chgData name="BADDOUR, SULAI M TSgt USAF AFRC 920 SFS/S1" userId="7ff91e7c-4cf6-4371-933d-72a4de05114d" providerId="ADAL" clId="{1AD2E3F0-B66F-4E05-AC70-DEF445A1FCF3}" dt="2023-08-09T17:22:28.028" v="1957" actId="478"/>
          <ac:spMkLst>
            <pc:docMk/>
            <pc:sldMk cId="3571516367" sldId="258"/>
            <ac:spMk id="4" creationId="{70E12647-CCB2-45E2-A9CB-A868F490497E}"/>
          </ac:spMkLst>
        </pc:spChg>
        <pc:spChg chg="del">
          <ac:chgData name="BADDOUR, SULAI M TSgt USAF AFRC 920 SFS/S1" userId="7ff91e7c-4cf6-4371-933d-72a4de05114d" providerId="ADAL" clId="{1AD2E3F0-B66F-4E05-AC70-DEF445A1FCF3}" dt="2023-08-09T17:22:30.424" v="1958" actId="478"/>
          <ac:spMkLst>
            <pc:docMk/>
            <pc:sldMk cId="3571516367" sldId="258"/>
            <ac:spMk id="5" creationId="{8D51ED20-04D4-4894-B0C2-9C541A61A734}"/>
          </ac:spMkLst>
        </pc:spChg>
        <pc:spChg chg="del">
          <ac:chgData name="BADDOUR, SULAI M TSgt USAF AFRC 920 SFS/S1" userId="7ff91e7c-4cf6-4371-933d-72a4de05114d" providerId="ADAL" clId="{1AD2E3F0-B66F-4E05-AC70-DEF445A1FCF3}" dt="2023-08-09T17:22:31.700" v="1959" actId="478"/>
          <ac:spMkLst>
            <pc:docMk/>
            <pc:sldMk cId="3571516367" sldId="258"/>
            <ac:spMk id="6" creationId="{7BC1787E-7110-4989-B0B8-DD4E0ACC09DF}"/>
          </ac:spMkLst>
        </pc:spChg>
      </pc:sldChg>
      <pc:sldChg chg="del">
        <pc:chgData name="BADDOUR, SULAI M TSgt USAF AFRC 920 SFS/S1" userId="7ff91e7c-4cf6-4371-933d-72a4de05114d" providerId="ADAL" clId="{1AD2E3F0-B66F-4E05-AC70-DEF445A1FCF3}" dt="2023-08-09T02:01:54.535" v="1539" actId="2696"/>
        <pc:sldMkLst>
          <pc:docMk/>
          <pc:sldMk cId="332104327" sldId="259"/>
        </pc:sldMkLst>
      </pc:sldChg>
      <pc:sldChg chg="del">
        <pc:chgData name="BADDOUR, SULAI M TSgt USAF AFRC 920 SFS/S1" userId="7ff91e7c-4cf6-4371-933d-72a4de05114d" providerId="ADAL" clId="{1AD2E3F0-B66F-4E05-AC70-DEF445A1FCF3}" dt="2023-08-09T02:01:58.922" v="1541" actId="2696"/>
        <pc:sldMkLst>
          <pc:docMk/>
          <pc:sldMk cId="1663780162" sldId="260"/>
        </pc:sldMkLst>
      </pc:sldChg>
      <pc:sldChg chg="del">
        <pc:chgData name="BADDOUR, SULAI M TSgt USAF AFRC 920 SFS/S1" userId="7ff91e7c-4cf6-4371-933d-72a4de05114d" providerId="ADAL" clId="{1AD2E3F0-B66F-4E05-AC70-DEF445A1FCF3}" dt="2023-08-09T02:02:03.352" v="1543" actId="2696"/>
        <pc:sldMkLst>
          <pc:docMk/>
          <pc:sldMk cId="1429429409" sldId="261"/>
        </pc:sldMkLst>
      </pc:sldChg>
      <pc:sldChg chg="del">
        <pc:chgData name="BADDOUR, SULAI M TSgt USAF AFRC 920 SFS/S1" userId="7ff91e7c-4cf6-4371-933d-72a4de05114d" providerId="ADAL" clId="{1AD2E3F0-B66F-4E05-AC70-DEF445A1FCF3}" dt="2023-08-08T21:30:18.062" v="9" actId="2696"/>
        <pc:sldMkLst>
          <pc:docMk/>
          <pc:sldMk cId="4055079983" sldId="263"/>
        </pc:sldMkLst>
      </pc:sldChg>
      <pc:sldChg chg="del">
        <pc:chgData name="BADDOUR, SULAI M TSgt USAF AFRC 920 SFS/S1" userId="7ff91e7c-4cf6-4371-933d-72a4de05114d" providerId="ADAL" clId="{1AD2E3F0-B66F-4E05-AC70-DEF445A1FCF3}" dt="2023-08-09T02:02:05.361" v="1544" actId="2696"/>
        <pc:sldMkLst>
          <pc:docMk/>
          <pc:sldMk cId="1742861620" sldId="266"/>
        </pc:sldMkLst>
      </pc:sldChg>
      <pc:sldChg chg="addSp delSp modSp del mod modClrScheme chgLayout">
        <pc:chgData name="BADDOUR, SULAI M TSgt USAF AFRC 920 SFS/S1" userId="7ff91e7c-4cf6-4371-933d-72a4de05114d" providerId="ADAL" clId="{1AD2E3F0-B66F-4E05-AC70-DEF445A1FCF3}" dt="2023-08-08T21:32:17.104" v="22" actId="2696"/>
        <pc:sldMkLst>
          <pc:docMk/>
          <pc:sldMk cId="2896385493" sldId="270"/>
        </pc:sldMkLst>
        <pc:spChg chg="add del mod">
          <ac:chgData name="BADDOUR, SULAI M TSgt USAF AFRC 920 SFS/S1" userId="7ff91e7c-4cf6-4371-933d-72a4de05114d" providerId="ADAL" clId="{1AD2E3F0-B66F-4E05-AC70-DEF445A1FCF3}" dt="2023-08-08T21:30:26.756" v="10" actId="6264"/>
          <ac:spMkLst>
            <pc:docMk/>
            <pc:sldMk cId="2896385493" sldId="270"/>
            <ac:spMk id="2" creationId="{B50A4647-D2D8-1847-BD56-69E01F24B62D}"/>
          </ac:spMkLst>
        </pc:spChg>
        <pc:spChg chg="mod ord">
          <ac:chgData name="BADDOUR, SULAI M TSgt USAF AFRC 920 SFS/S1" userId="7ff91e7c-4cf6-4371-933d-72a4de05114d" providerId="ADAL" clId="{1AD2E3F0-B66F-4E05-AC70-DEF445A1FCF3}" dt="2023-08-08T21:31:52.814" v="19" actId="700"/>
          <ac:spMkLst>
            <pc:docMk/>
            <pc:sldMk cId="2896385493" sldId="270"/>
            <ac:spMk id="3" creationId="{77762301-F83A-4BEA-9D11-E6C99FB574A8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30:26.756" v="10" actId="6264"/>
          <ac:spMkLst>
            <pc:docMk/>
            <pc:sldMk cId="2896385493" sldId="270"/>
            <ac:spMk id="4" creationId="{2511CE40-348B-86BF-B1E1-D71F642C0F1F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30:26.756" v="10" actId="6264"/>
          <ac:spMkLst>
            <pc:docMk/>
            <pc:sldMk cId="2896385493" sldId="270"/>
            <ac:spMk id="5" creationId="{1D1FF767-488C-82D0-70C1-B1881E3293E0}"/>
          </ac:spMkLst>
        </pc:spChg>
        <pc:spChg chg="mod ord">
          <ac:chgData name="BADDOUR, SULAI M TSgt USAF AFRC 920 SFS/S1" userId="7ff91e7c-4cf6-4371-933d-72a4de05114d" providerId="ADAL" clId="{1AD2E3F0-B66F-4E05-AC70-DEF445A1FCF3}" dt="2023-08-08T21:31:52.814" v="19" actId="700"/>
          <ac:spMkLst>
            <pc:docMk/>
            <pc:sldMk cId="2896385493" sldId="270"/>
            <ac:spMk id="6" creationId="{3627CC26-34EF-4BB9-B289-9EC56B07D1E6}"/>
          </ac:spMkLst>
        </pc:spChg>
        <pc:spChg chg="mod ord">
          <ac:chgData name="BADDOUR, SULAI M TSgt USAF AFRC 920 SFS/S1" userId="7ff91e7c-4cf6-4371-933d-72a4de05114d" providerId="ADAL" clId="{1AD2E3F0-B66F-4E05-AC70-DEF445A1FCF3}" dt="2023-08-08T21:31:52.814" v="19" actId="700"/>
          <ac:spMkLst>
            <pc:docMk/>
            <pc:sldMk cId="2896385493" sldId="270"/>
            <ac:spMk id="7" creationId="{4E98E6AD-9D37-499C-898E-ED12AC36D31D}"/>
          </ac:spMkLst>
        </pc:spChg>
        <pc:spChg chg="mod ord">
          <ac:chgData name="BADDOUR, SULAI M TSgt USAF AFRC 920 SFS/S1" userId="7ff91e7c-4cf6-4371-933d-72a4de05114d" providerId="ADAL" clId="{1AD2E3F0-B66F-4E05-AC70-DEF445A1FCF3}" dt="2023-08-08T21:31:52.814" v="19" actId="700"/>
          <ac:spMkLst>
            <pc:docMk/>
            <pc:sldMk cId="2896385493" sldId="270"/>
            <ac:spMk id="8" creationId="{92908AF9-2A07-4B50-BC13-471792106EC8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30:26.756" v="10" actId="6264"/>
          <ac:spMkLst>
            <pc:docMk/>
            <pc:sldMk cId="2896385493" sldId="270"/>
            <ac:spMk id="9" creationId="{F80399AD-F936-02F4-FBBA-3D5B5FDECC9E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30:26.756" v="10" actId="6264"/>
          <ac:spMkLst>
            <pc:docMk/>
            <pc:sldMk cId="2896385493" sldId="270"/>
            <ac:spMk id="10" creationId="{6C7EA316-0E9B-724D-489E-67ED8EE89F0D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31:04.419" v="15" actId="478"/>
          <ac:spMkLst>
            <pc:docMk/>
            <pc:sldMk cId="2896385493" sldId="270"/>
            <ac:spMk id="12" creationId="{C114D38A-DB8A-D18B-D094-450A23D7579C}"/>
          </ac:spMkLst>
        </pc:spChg>
        <pc:spChg chg="add del mod ord">
          <ac:chgData name="BADDOUR, SULAI M TSgt USAF AFRC 920 SFS/S1" userId="7ff91e7c-4cf6-4371-933d-72a4de05114d" providerId="ADAL" clId="{1AD2E3F0-B66F-4E05-AC70-DEF445A1FCF3}" dt="2023-08-08T21:31:40.427" v="18" actId="478"/>
          <ac:spMkLst>
            <pc:docMk/>
            <pc:sldMk cId="2896385493" sldId="270"/>
            <ac:spMk id="13" creationId="{4023185B-83F9-E8A0-7CC2-50090540BADC}"/>
          </ac:spMkLst>
        </pc:spChg>
        <pc:spChg chg="add del mod ord">
          <ac:chgData name="BADDOUR, SULAI M TSgt USAF AFRC 920 SFS/S1" userId="7ff91e7c-4cf6-4371-933d-72a4de05114d" providerId="ADAL" clId="{1AD2E3F0-B66F-4E05-AC70-DEF445A1FCF3}" dt="2023-08-08T21:32:06.449" v="20" actId="478"/>
          <ac:spMkLst>
            <pc:docMk/>
            <pc:sldMk cId="2896385493" sldId="270"/>
            <ac:spMk id="14" creationId="{31C58598-EC54-2F72-A2B8-8D0AEF46D5C7}"/>
          </ac:spMkLst>
        </pc:spChg>
        <pc:graphicFrameChg chg="del mod ord">
          <ac:chgData name="BADDOUR, SULAI M TSgt USAF AFRC 920 SFS/S1" userId="7ff91e7c-4cf6-4371-933d-72a4de05114d" providerId="ADAL" clId="{1AD2E3F0-B66F-4E05-AC70-DEF445A1FCF3}" dt="2023-08-08T21:30:53.454" v="14" actId="21"/>
          <ac:graphicFrameMkLst>
            <pc:docMk/>
            <pc:sldMk cId="2896385493" sldId="270"/>
            <ac:graphicFrameMk id="33" creationId="{7BC1F95D-CCD2-421B-B06B-706699FAAD5D}"/>
          </ac:graphicFrameMkLst>
        </pc:graphicFrameChg>
      </pc:sldChg>
      <pc:sldChg chg="del">
        <pc:chgData name="BADDOUR, SULAI M TSgt USAF AFRC 920 SFS/S1" userId="7ff91e7c-4cf6-4371-933d-72a4de05114d" providerId="ADAL" clId="{1AD2E3F0-B66F-4E05-AC70-DEF445A1FCF3}" dt="2023-08-09T02:02:10.538" v="1545" actId="2696"/>
        <pc:sldMkLst>
          <pc:docMk/>
          <pc:sldMk cId="1969787568" sldId="271"/>
        </pc:sldMkLst>
      </pc:sldChg>
      <pc:sldChg chg="delSp modSp mod">
        <pc:chgData name="BADDOUR, SULAI M TSgt USAF AFRC 920 SFS/S1" userId="7ff91e7c-4cf6-4371-933d-72a4de05114d" providerId="ADAL" clId="{1AD2E3F0-B66F-4E05-AC70-DEF445A1FCF3}" dt="2023-08-09T20:23:44.941" v="1961" actId="14100"/>
        <pc:sldMkLst>
          <pc:docMk/>
          <pc:sldMk cId="3318297053" sldId="272"/>
        </pc:sldMkLst>
        <pc:spChg chg="mod">
          <ac:chgData name="BADDOUR, SULAI M TSgt USAF AFRC 920 SFS/S1" userId="7ff91e7c-4cf6-4371-933d-72a4de05114d" providerId="ADAL" clId="{1AD2E3F0-B66F-4E05-AC70-DEF445A1FCF3}" dt="2023-08-09T01:45:05.928" v="1106" actId="2711"/>
          <ac:spMkLst>
            <pc:docMk/>
            <pc:sldMk cId="3318297053" sldId="272"/>
            <ac:spMk id="2" creationId="{47BA6C44-EDCA-4D83-DE42-AA4BA3D3D9CC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08.083" v="1900" actId="478"/>
          <ac:spMkLst>
            <pc:docMk/>
            <pc:sldMk cId="3318297053" sldId="272"/>
            <ac:spMk id="9" creationId="{9A04F4CA-135C-407D-7A30-F1D39A2969E7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0:02.435" v="1898" actId="478"/>
          <ac:spMkLst>
            <pc:docMk/>
            <pc:sldMk cId="3318297053" sldId="272"/>
            <ac:spMk id="10" creationId="{CDA44CF2-42B8-3CE0-71DF-430BDA3A6B5A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05.175" v="1899" actId="478"/>
          <ac:spMkLst>
            <pc:docMk/>
            <pc:sldMk cId="3318297053" sldId="272"/>
            <ac:spMk id="11" creationId="{6B0C9713-7443-C647-FE58-782FC5BFACD7}"/>
          </ac:spMkLst>
        </pc:spChg>
        <pc:spChg chg="mod">
          <ac:chgData name="BADDOUR, SULAI M TSgt USAF AFRC 920 SFS/S1" userId="7ff91e7c-4cf6-4371-933d-72a4de05114d" providerId="ADAL" clId="{1AD2E3F0-B66F-4E05-AC70-DEF445A1FCF3}" dt="2023-08-09T01:45:01.251" v="1105" actId="14100"/>
          <ac:spMkLst>
            <pc:docMk/>
            <pc:sldMk cId="3318297053" sldId="272"/>
            <ac:spMk id="16" creationId="{556CF7CF-DFE5-B763-7F9B-BD2A8088C32A}"/>
          </ac:spMkLst>
        </pc:spChg>
        <pc:graphicFrameChg chg="modGraphic">
          <ac:chgData name="BADDOUR, SULAI M TSgt USAF AFRC 920 SFS/S1" userId="7ff91e7c-4cf6-4371-933d-72a4de05114d" providerId="ADAL" clId="{1AD2E3F0-B66F-4E05-AC70-DEF445A1FCF3}" dt="2023-08-09T20:23:44.941" v="1961" actId="14100"/>
          <ac:graphicFrameMkLst>
            <pc:docMk/>
            <pc:sldMk cId="3318297053" sldId="272"/>
            <ac:graphicFrameMk id="19" creationId="{25625798-0503-8753-B891-4DD0C2820F6D}"/>
          </ac:graphicFrameMkLst>
        </pc:graphicFrameChg>
      </pc:sldChg>
      <pc:sldChg chg="addSp delSp modSp new mod">
        <pc:chgData name="BADDOUR, SULAI M TSgt USAF AFRC 920 SFS/S1" userId="7ff91e7c-4cf6-4371-933d-72a4de05114d" providerId="ADAL" clId="{1AD2E3F0-B66F-4E05-AC70-DEF445A1FCF3}" dt="2023-08-09T17:20:15.812" v="1904" actId="478"/>
        <pc:sldMkLst>
          <pc:docMk/>
          <pc:sldMk cId="2263306837" sldId="273"/>
        </pc:sldMkLst>
        <pc:spChg chg="mod">
          <ac:chgData name="BADDOUR, SULAI M TSgt USAF AFRC 920 SFS/S1" userId="7ff91e7c-4cf6-4371-933d-72a4de05114d" providerId="ADAL" clId="{1AD2E3F0-B66F-4E05-AC70-DEF445A1FCF3}" dt="2023-08-09T01:45:12.565" v="1107" actId="2711"/>
          <ac:spMkLst>
            <pc:docMk/>
            <pc:sldMk cId="2263306837" sldId="273"/>
            <ac:spMk id="2" creationId="{70135A76-C7E9-C726-7A17-2E47EFA4046C}"/>
          </ac:spMkLst>
        </pc:spChg>
        <pc:spChg chg="del">
          <ac:chgData name="BADDOUR, SULAI M TSgt USAF AFRC 920 SFS/S1" userId="7ff91e7c-4cf6-4371-933d-72a4de05114d" providerId="ADAL" clId="{1AD2E3F0-B66F-4E05-AC70-DEF445A1FCF3}" dt="2023-08-08T21:32:48.104" v="53" actId="1032"/>
          <ac:spMkLst>
            <pc:docMk/>
            <pc:sldMk cId="2263306837" sldId="273"/>
            <ac:spMk id="3" creationId="{A699A3DE-98BD-D23D-20E5-5A8084BACFF5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15.812" v="1904" actId="478"/>
          <ac:spMkLst>
            <pc:docMk/>
            <pc:sldMk cId="2263306837" sldId="273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0:11.785" v="1902" actId="478"/>
          <ac:spMkLst>
            <pc:docMk/>
            <pc:sldMk cId="2263306837" sldId="273"/>
            <ac:spMk id="5" creationId="{E2E14C0B-F28B-F6D1-037C-B55BFEA91809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14.502" v="1903" actId="478"/>
          <ac:spMkLst>
            <pc:docMk/>
            <pc:sldMk cId="2263306837" sldId="273"/>
            <ac:spMk id="6" creationId="{C6814DFD-108D-EE08-C89A-9871500A2043}"/>
          </ac:spMkLst>
        </pc:spChg>
        <pc:spChg chg="add mod">
          <ac:chgData name="BADDOUR, SULAI M TSgt USAF AFRC 920 SFS/S1" userId="7ff91e7c-4cf6-4371-933d-72a4de05114d" providerId="ADAL" clId="{1AD2E3F0-B66F-4E05-AC70-DEF445A1FCF3}" dt="2023-08-09T14:22:18.218" v="1749" actId="113"/>
          <ac:spMkLst>
            <pc:docMk/>
            <pc:sldMk cId="2263306837" sldId="273"/>
            <ac:spMk id="8" creationId="{87A0BDA0-1409-1754-A99C-E2B50EAA6F1B}"/>
          </ac:spMkLst>
        </pc:spChg>
        <pc:graphicFrameChg chg="add del mod modGraphic">
          <ac:chgData name="BADDOUR, SULAI M TSgt USAF AFRC 920 SFS/S1" userId="7ff91e7c-4cf6-4371-933d-72a4de05114d" providerId="ADAL" clId="{1AD2E3F0-B66F-4E05-AC70-DEF445A1FCF3}" dt="2023-08-08T21:34:51.573" v="73" actId="11529"/>
          <ac:graphicFrameMkLst>
            <pc:docMk/>
            <pc:sldMk cId="2263306837" sldId="273"/>
            <ac:graphicFrameMk id="7" creationId="{53A2D2A8-FDDE-04EB-1A91-E355CA164662}"/>
          </ac:graphicFrameMkLst>
        </pc:graphicFrameChg>
      </pc:sldChg>
      <pc:sldChg chg="addSp delSp modSp del mod">
        <pc:chgData name="BADDOUR, SULAI M TSgt USAF AFRC 920 SFS/S1" userId="7ff91e7c-4cf6-4371-933d-72a4de05114d" providerId="ADAL" clId="{1AD2E3F0-B66F-4E05-AC70-DEF445A1FCF3}" dt="2023-08-08T21:29:30.984" v="8" actId="2696"/>
        <pc:sldMkLst>
          <pc:docMk/>
          <pc:sldMk cId="3234978334" sldId="273"/>
        </pc:sldMkLst>
        <pc:spChg chg="mod">
          <ac:chgData name="BADDOUR, SULAI M TSgt USAF AFRC 920 SFS/S1" userId="7ff91e7c-4cf6-4371-933d-72a4de05114d" providerId="ADAL" clId="{1AD2E3F0-B66F-4E05-AC70-DEF445A1FCF3}" dt="2023-08-08T21:27:28.069" v="3"/>
          <ac:spMkLst>
            <pc:docMk/>
            <pc:sldMk cId="3234978334" sldId="273"/>
            <ac:spMk id="18" creationId="{35B4AB3C-4FC7-3A86-4FC1-CF4F856D0099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8T21:29:17.625" v="7"/>
          <ac:spMkLst>
            <pc:docMk/>
            <pc:sldMk cId="3234978334" sldId="273"/>
            <ac:spMk id="23" creationId="{D1AFAA54-A6DE-D24D-30D3-6E797281037A}"/>
          </ac:spMkLst>
        </pc:spChg>
      </pc:sldChg>
      <pc:sldChg chg="addSp delSp modSp del mod chgLayout">
        <pc:chgData name="BADDOUR, SULAI M TSgt USAF AFRC 920 SFS/S1" userId="7ff91e7c-4cf6-4371-933d-72a4de05114d" providerId="ADAL" clId="{1AD2E3F0-B66F-4E05-AC70-DEF445A1FCF3}" dt="2023-08-09T02:01:51.824" v="1538" actId="2696"/>
        <pc:sldMkLst>
          <pc:docMk/>
          <pc:sldMk cId="3700435257" sldId="274"/>
        </pc:sldMkLst>
        <pc:spChg chg="mod ord">
          <ac:chgData name="BADDOUR, SULAI M TSgt USAF AFRC 920 SFS/S1" userId="7ff91e7c-4cf6-4371-933d-72a4de05114d" providerId="ADAL" clId="{1AD2E3F0-B66F-4E05-AC70-DEF445A1FCF3}" dt="2023-08-09T01:32:52.020" v="914" actId="700"/>
          <ac:spMkLst>
            <pc:docMk/>
            <pc:sldMk cId="3700435257" sldId="274"/>
            <ac:spMk id="2" creationId="{47BA6C44-EDCA-4D83-DE42-AA4BA3D3D9CC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9T01:30:39.642" v="901" actId="478"/>
          <ac:spMkLst>
            <pc:docMk/>
            <pc:sldMk cId="3700435257" sldId="274"/>
            <ac:spMk id="4" creationId="{C8008836-1704-CF4A-1B58-37A80EEADC7D}"/>
          </ac:spMkLst>
        </pc:spChg>
        <pc:spChg chg="add del mod ord">
          <ac:chgData name="BADDOUR, SULAI M TSgt USAF AFRC 920 SFS/S1" userId="7ff91e7c-4cf6-4371-933d-72a4de05114d" providerId="ADAL" clId="{1AD2E3F0-B66F-4E05-AC70-DEF445A1FCF3}" dt="2023-08-09T01:31:16.731" v="904" actId="700"/>
          <ac:spMkLst>
            <pc:docMk/>
            <pc:sldMk cId="3700435257" sldId="274"/>
            <ac:spMk id="5" creationId="{B58ECF61-9EB8-949A-8567-63656C51D41F}"/>
          </ac:spMkLst>
        </pc:spChg>
        <pc:spChg chg="add del mod ord">
          <ac:chgData name="BADDOUR, SULAI M TSgt USAF AFRC 920 SFS/S1" userId="7ff91e7c-4cf6-4371-933d-72a4de05114d" providerId="ADAL" clId="{1AD2E3F0-B66F-4E05-AC70-DEF445A1FCF3}" dt="2023-08-09T01:31:37.869" v="905" actId="478"/>
          <ac:spMkLst>
            <pc:docMk/>
            <pc:sldMk cId="3700435257" sldId="274"/>
            <ac:spMk id="6" creationId="{C61123AC-02DF-FB2B-5C22-E2623EBEC774}"/>
          </ac:spMkLst>
        </pc:spChg>
        <pc:spChg chg="add del mod ord">
          <ac:chgData name="BADDOUR, SULAI M TSgt USAF AFRC 920 SFS/S1" userId="7ff91e7c-4cf6-4371-933d-72a4de05114d" providerId="ADAL" clId="{1AD2E3F0-B66F-4E05-AC70-DEF445A1FCF3}" dt="2023-08-09T01:32:30.061" v="911" actId="478"/>
          <ac:spMkLst>
            <pc:docMk/>
            <pc:sldMk cId="3700435257" sldId="274"/>
            <ac:spMk id="7" creationId="{CF3E9439-4D6D-66ED-116A-3B80297C0A86}"/>
          </ac:spMkLst>
        </pc:spChg>
        <pc:spChg chg="add del mod">
          <ac:chgData name="BADDOUR, SULAI M TSgt USAF AFRC 920 SFS/S1" userId="7ff91e7c-4cf6-4371-933d-72a4de05114d" providerId="ADAL" clId="{1AD2E3F0-B66F-4E05-AC70-DEF445A1FCF3}" dt="2023-08-09T01:32:30.063" v="913"/>
          <ac:spMkLst>
            <pc:docMk/>
            <pc:sldMk cId="3700435257" sldId="274"/>
            <ac:spMk id="8" creationId="{F6948993-FC1F-21FC-5C50-30AEFF127451}"/>
          </ac:spMkLst>
        </pc:spChg>
        <pc:spChg chg="mod ord">
          <ac:chgData name="BADDOUR, SULAI M TSgt USAF AFRC 920 SFS/S1" userId="7ff91e7c-4cf6-4371-933d-72a4de05114d" providerId="ADAL" clId="{1AD2E3F0-B66F-4E05-AC70-DEF445A1FCF3}" dt="2023-08-09T01:32:52.020" v="914" actId="700"/>
          <ac:spMkLst>
            <pc:docMk/>
            <pc:sldMk cId="3700435257" sldId="274"/>
            <ac:spMk id="9" creationId="{9A04F4CA-135C-407D-7A30-F1D39A2969E7}"/>
          </ac:spMkLst>
        </pc:spChg>
        <pc:spChg chg="mod ord">
          <ac:chgData name="BADDOUR, SULAI M TSgt USAF AFRC 920 SFS/S1" userId="7ff91e7c-4cf6-4371-933d-72a4de05114d" providerId="ADAL" clId="{1AD2E3F0-B66F-4E05-AC70-DEF445A1FCF3}" dt="2023-08-09T01:32:52.020" v="914" actId="700"/>
          <ac:spMkLst>
            <pc:docMk/>
            <pc:sldMk cId="3700435257" sldId="274"/>
            <ac:spMk id="10" creationId="{CDA44CF2-42B8-3CE0-71DF-430BDA3A6B5A}"/>
          </ac:spMkLst>
        </pc:spChg>
        <pc:spChg chg="mod ord">
          <ac:chgData name="BADDOUR, SULAI M TSgt USAF AFRC 920 SFS/S1" userId="7ff91e7c-4cf6-4371-933d-72a4de05114d" providerId="ADAL" clId="{1AD2E3F0-B66F-4E05-AC70-DEF445A1FCF3}" dt="2023-08-09T01:32:52.020" v="914" actId="700"/>
          <ac:spMkLst>
            <pc:docMk/>
            <pc:sldMk cId="3700435257" sldId="274"/>
            <ac:spMk id="11" creationId="{6B0C9713-7443-C647-FE58-782FC5BFACD7}"/>
          </ac:spMkLst>
        </pc:spChg>
        <pc:spChg chg="add mod ord">
          <ac:chgData name="BADDOUR, SULAI M TSgt USAF AFRC 920 SFS/S1" userId="7ff91e7c-4cf6-4371-933d-72a4de05114d" providerId="ADAL" clId="{1AD2E3F0-B66F-4E05-AC70-DEF445A1FCF3}" dt="2023-08-09T01:32:52.020" v="914" actId="700"/>
          <ac:spMkLst>
            <pc:docMk/>
            <pc:sldMk cId="3700435257" sldId="274"/>
            <ac:spMk id="12" creationId="{4102D2BF-523E-C325-6EFF-7AA19666159D}"/>
          </ac:spMkLst>
        </pc:spChg>
        <pc:spChg chg="del mod">
          <ac:chgData name="BADDOUR, SULAI M TSgt USAF AFRC 920 SFS/S1" userId="7ff91e7c-4cf6-4371-933d-72a4de05114d" providerId="ADAL" clId="{1AD2E3F0-B66F-4E05-AC70-DEF445A1FCF3}" dt="2023-08-08T21:44:03.622" v="900" actId="478"/>
          <ac:spMkLst>
            <pc:docMk/>
            <pc:sldMk cId="3700435257" sldId="274"/>
            <ac:spMk id="16" creationId="{556CF7CF-DFE5-B763-7F9B-BD2A8088C32A}"/>
          </ac:spMkLst>
        </pc:spChg>
        <pc:graphicFrameChg chg="del modGraphic">
          <ac:chgData name="BADDOUR, SULAI M TSgt USAF AFRC 920 SFS/S1" userId="7ff91e7c-4cf6-4371-933d-72a4de05114d" providerId="ADAL" clId="{1AD2E3F0-B66F-4E05-AC70-DEF445A1FCF3}" dt="2023-08-08T21:43:42.174" v="898" actId="478"/>
          <ac:graphicFrameMkLst>
            <pc:docMk/>
            <pc:sldMk cId="3700435257" sldId="274"/>
            <ac:graphicFrameMk id="15" creationId="{118B59DD-33B6-BBEA-AD8A-7796CD023A77}"/>
          </ac:graphicFrameMkLst>
        </pc:graphicFrameChg>
        <pc:graphicFrameChg chg="del">
          <ac:chgData name="BADDOUR, SULAI M TSgt USAF AFRC 920 SFS/S1" userId="7ff91e7c-4cf6-4371-933d-72a4de05114d" providerId="ADAL" clId="{1AD2E3F0-B66F-4E05-AC70-DEF445A1FCF3}" dt="2023-08-08T21:43:34.915" v="895" actId="478"/>
          <ac:graphicFrameMkLst>
            <pc:docMk/>
            <pc:sldMk cId="3700435257" sldId="274"/>
            <ac:graphicFrameMk id="19" creationId="{25625798-0503-8753-B891-4DD0C2820F6D}"/>
          </ac:graphicFrameMkLst>
        </pc:graphicFrameChg>
      </pc:sldChg>
      <pc:sldChg chg="delSp modSp add mod">
        <pc:chgData name="BADDOUR, SULAI M TSgt USAF AFRC 920 SFS/S1" userId="7ff91e7c-4cf6-4371-933d-72a4de05114d" providerId="ADAL" clId="{1AD2E3F0-B66F-4E05-AC70-DEF445A1FCF3}" dt="2023-08-09T17:22:16.005" v="1956" actId="478"/>
        <pc:sldMkLst>
          <pc:docMk/>
          <pc:sldMk cId="1646839458" sldId="275"/>
        </pc:sldMkLst>
        <pc:spChg chg="mod">
          <ac:chgData name="BADDOUR, SULAI M TSgt USAF AFRC 920 SFS/S1" userId="7ff91e7c-4cf6-4371-933d-72a4de05114d" providerId="ADAL" clId="{1AD2E3F0-B66F-4E05-AC70-DEF445A1FCF3}" dt="2023-08-09T01:45:50.840" v="1115" actId="2711"/>
          <ac:spMkLst>
            <pc:docMk/>
            <pc:sldMk cId="1646839458" sldId="275"/>
            <ac:spMk id="2" creationId="{70135A76-C7E9-C726-7A17-2E47EFA4046C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12.768" v="1954" actId="478"/>
          <ac:spMkLst>
            <pc:docMk/>
            <pc:sldMk cId="1646839458" sldId="275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14.357" v="1955" actId="478"/>
          <ac:spMkLst>
            <pc:docMk/>
            <pc:sldMk cId="1646839458" sldId="275"/>
            <ac:spMk id="5" creationId="{E2E14C0B-F28B-F6D1-037C-B55BFEA91809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16.005" v="1956" actId="478"/>
          <ac:spMkLst>
            <pc:docMk/>
            <pc:sldMk cId="1646839458" sldId="275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4:24:21.329" v="1774" actId="20577"/>
          <ac:spMkLst>
            <pc:docMk/>
            <pc:sldMk cId="1646839458" sldId="275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2:08.769" v="1953" actId="478"/>
        <pc:sldMkLst>
          <pc:docMk/>
          <pc:sldMk cId="3340081417" sldId="276"/>
        </pc:sldMkLst>
        <pc:spChg chg="mod">
          <ac:chgData name="BADDOUR, SULAI M TSgt USAF AFRC 920 SFS/S1" userId="7ff91e7c-4cf6-4371-933d-72a4de05114d" providerId="ADAL" clId="{1AD2E3F0-B66F-4E05-AC70-DEF445A1FCF3}" dt="2023-08-09T01:43:57.062" v="1100" actId="20577"/>
          <ac:spMkLst>
            <pc:docMk/>
            <pc:sldMk cId="3340081417" sldId="276"/>
            <ac:spMk id="2" creationId="{70135A76-C7E9-C726-7A17-2E47EFA4046C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04.054" v="1951" actId="478"/>
          <ac:spMkLst>
            <pc:docMk/>
            <pc:sldMk cId="3340081417" sldId="276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06.109" v="1952" actId="478"/>
          <ac:spMkLst>
            <pc:docMk/>
            <pc:sldMk cId="3340081417" sldId="276"/>
            <ac:spMk id="5" creationId="{E2E14C0B-F28B-F6D1-037C-B55BFEA91809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2:08.769" v="1953" actId="478"/>
          <ac:spMkLst>
            <pc:docMk/>
            <pc:sldMk cId="3340081417" sldId="276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4:25:56.299" v="1783" actId="113"/>
          <ac:spMkLst>
            <pc:docMk/>
            <pc:sldMk cId="3340081417" sldId="276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1:58.203" v="1950" actId="478"/>
        <pc:sldMkLst>
          <pc:docMk/>
          <pc:sldMk cId="1894909014" sldId="277"/>
        </pc:sldMkLst>
        <pc:spChg chg="mod">
          <ac:chgData name="BADDOUR, SULAI M TSgt USAF AFRC 920 SFS/S1" userId="7ff91e7c-4cf6-4371-933d-72a4de05114d" providerId="ADAL" clId="{1AD2E3F0-B66F-4E05-AC70-DEF445A1FCF3}" dt="2023-08-09T01:47:28.088" v="1167" actId="114"/>
          <ac:spMkLst>
            <pc:docMk/>
            <pc:sldMk cId="1894909014" sldId="277"/>
            <ac:spMk id="2" creationId="{70135A76-C7E9-C726-7A17-2E47EFA4046C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54.419" v="1948" actId="478"/>
          <ac:spMkLst>
            <pc:docMk/>
            <pc:sldMk cId="1894909014" sldId="277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56.218" v="1949" actId="478"/>
          <ac:spMkLst>
            <pc:docMk/>
            <pc:sldMk cId="1894909014" sldId="277"/>
            <ac:spMk id="5" creationId="{E2E14C0B-F28B-F6D1-037C-B55BFEA91809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58.203" v="1950" actId="478"/>
          <ac:spMkLst>
            <pc:docMk/>
            <pc:sldMk cId="1894909014" sldId="277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4:28:44.726" v="1784" actId="2711"/>
          <ac:spMkLst>
            <pc:docMk/>
            <pc:sldMk cId="1894909014" sldId="277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1:44.552" v="1947" actId="478"/>
        <pc:sldMkLst>
          <pc:docMk/>
          <pc:sldMk cId="782959920" sldId="278"/>
        </pc:sldMkLst>
        <pc:spChg chg="mod">
          <ac:chgData name="BADDOUR, SULAI M TSgt USAF AFRC 920 SFS/S1" userId="7ff91e7c-4cf6-4371-933d-72a4de05114d" providerId="ADAL" clId="{1AD2E3F0-B66F-4E05-AC70-DEF445A1FCF3}" dt="2023-08-09T14:32:34.837" v="1795" actId="113"/>
          <ac:spMkLst>
            <pc:docMk/>
            <pc:sldMk cId="782959920" sldId="278"/>
            <ac:spMk id="2" creationId="{70135A76-C7E9-C726-7A17-2E47EFA4046C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41.898" v="1946" actId="478"/>
          <ac:spMkLst>
            <pc:docMk/>
            <pc:sldMk cId="782959920" sldId="278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44.552" v="1947" actId="478"/>
          <ac:spMkLst>
            <pc:docMk/>
            <pc:sldMk cId="782959920" sldId="278"/>
            <ac:spMk id="5" creationId="{E2E14C0B-F28B-F6D1-037C-B55BFEA91809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52.171" v="1920" actId="478"/>
          <ac:spMkLst>
            <pc:docMk/>
            <pc:sldMk cId="782959920" sldId="278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4:30:40.164" v="1794" actId="207"/>
          <ac:spMkLst>
            <pc:docMk/>
            <pc:sldMk cId="782959920" sldId="278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0:58.457" v="1923" actId="478"/>
        <pc:sldMkLst>
          <pc:docMk/>
          <pc:sldMk cId="772074868" sldId="279"/>
        </pc:sldMkLst>
        <pc:spChg chg="mod">
          <ac:chgData name="BADDOUR, SULAI M TSgt USAF AFRC 920 SFS/S1" userId="7ff91e7c-4cf6-4371-933d-72a4de05114d" providerId="ADAL" clId="{1AD2E3F0-B66F-4E05-AC70-DEF445A1FCF3}" dt="2023-08-09T14:33:18.604" v="1797" actId="113"/>
          <ac:spMkLst>
            <pc:docMk/>
            <pc:sldMk cId="772074868" sldId="279"/>
            <ac:spMk id="2" creationId="{70135A76-C7E9-C726-7A17-2E47EFA4046C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56.345" v="1921" actId="478"/>
          <ac:spMkLst>
            <pc:docMk/>
            <pc:sldMk cId="772074868" sldId="279"/>
            <ac:spMk id="4" creationId="{8FE0A815-3A97-AB13-B206-2D2DEC97C141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57.478" v="1922" actId="478"/>
          <ac:spMkLst>
            <pc:docMk/>
            <pc:sldMk cId="772074868" sldId="279"/>
            <ac:spMk id="5" creationId="{E2E14C0B-F28B-F6D1-037C-B55BFEA91809}"/>
          </ac:spMkLst>
        </pc:spChg>
        <pc:spChg chg="del">
          <ac:chgData name="BADDOUR, SULAI M TSgt USAF AFRC 920 SFS/S1" userId="7ff91e7c-4cf6-4371-933d-72a4de05114d" providerId="ADAL" clId="{1AD2E3F0-B66F-4E05-AC70-DEF445A1FCF3}" dt="2023-08-09T17:20:58.457" v="1923" actId="478"/>
          <ac:spMkLst>
            <pc:docMk/>
            <pc:sldMk cId="772074868" sldId="279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7:17:55.717" v="1882" actId="27636"/>
          <ac:spMkLst>
            <pc:docMk/>
            <pc:sldMk cId="772074868" sldId="279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4:11.374" v="1960" actId="115"/>
        <pc:sldMkLst>
          <pc:docMk/>
          <pc:sldMk cId="2518279929" sldId="280"/>
        </pc:sldMkLst>
        <pc:spChg chg="mod">
          <ac:chgData name="BADDOUR, SULAI M TSgt USAF AFRC 920 SFS/S1" userId="7ff91e7c-4cf6-4371-933d-72a4de05114d" providerId="ADAL" clId="{1AD2E3F0-B66F-4E05-AC70-DEF445A1FCF3}" dt="2023-08-09T02:02:34.298" v="1549" actId="255"/>
          <ac:spMkLst>
            <pc:docMk/>
            <pc:sldMk cId="2518279929" sldId="280"/>
            <ac:spMk id="2" creationId="{70135A76-C7E9-C726-7A17-2E47EFA4046C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09.907" v="1930" actId="478"/>
          <ac:spMkLst>
            <pc:docMk/>
            <pc:sldMk cId="2518279929" sldId="280"/>
            <ac:spMk id="4" creationId="{8FE0A815-3A97-AB13-B206-2D2DEC97C141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10.972" v="1931" actId="478"/>
          <ac:spMkLst>
            <pc:docMk/>
            <pc:sldMk cId="2518279929" sldId="280"/>
            <ac:spMk id="5" creationId="{E2E14C0B-F28B-F6D1-037C-B55BFEA91809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12.355" v="1932" actId="478"/>
          <ac:spMkLst>
            <pc:docMk/>
            <pc:sldMk cId="2518279929" sldId="280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7:24:11.374" v="1960" actId="115"/>
          <ac:spMkLst>
            <pc:docMk/>
            <pc:sldMk cId="2518279929" sldId="280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1:17.083" v="1935" actId="478"/>
        <pc:sldMkLst>
          <pc:docMk/>
          <pc:sldMk cId="1240662748" sldId="281"/>
        </pc:sldMkLst>
        <pc:spChg chg="del">
          <ac:chgData name="BADDOUR, SULAI M TSgt USAF AFRC 920 SFS/S1" userId="7ff91e7c-4cf6-4371-933d-72a4de05114d" providerId="ADAL" clId="{1AD2E3F0-B66F-4E05-AC70-DEF445A1FCF3}" dt="2023-08-09T17:21:14.887" v="1933" actId="478"/>
          <ac:spMkLst>
            <pc:docMk/>
            <pc:sldMk cId="1240662748" sldId="281"/>
            <ac:spMk id="4" creationId="{8FE0A815-3A97-AB13-B206-2D2DEC97C141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15.856" v="1934" actId="478"/>
          <ac:spMkLst>
            <pc:docMk/>
            <pc:sldMk cId="1240662748" sldId="281"/>
            <ac:spMk id="5" creationId="{E2E14C0B-F28B-F6D1-037C-B55BFEA91809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17.083" v="1935" actId="478"/>
          <ac:spMkLst>
            <pc:docMk/>
            <pc:sldMk cId="1240662748" sldId="281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7:19:38.483" v="1896" actId="255"/>
          <ac:spMkLst>
            <pc:docMk/>
            <pc:sldMk cId="1240662748" sldId="281"/>
            <ac:spMk id="8" creationId="{87A0BDA0-1409-1754-A99C-E2B50EAA6F1B}"/>
          </ac:spMkLst>
        </pc:spChg>
      </pc:sldChg>
      <pc:sldChg chg="add del">
        <pc:chgData name="BADDOUR, SULAI M TSgt USAF AFRC 920 SFS/S1" userId="7ff91e7c-4cf6-4371-933d-72a4de05114d" providerId="ADAL" clId="{1AD2E3F0-B66F-4E05-AC70-DEF445A1FCF3}" dt="2023-08-09T02:02:01.273" v="1542" actId="2696"/>
        <pc:sldMkLst>
          <pc:docMk/>
          <pc:sldMk cId="4033048153" sldId="281"/>
        </pc:sldMkLst>
      </pc:sldChg>
      <pc:sldChg chg="delSp modSp add mod">
        <pc:chgData name="BADDOUR, SULAI M TSgt USAF AFRC 920 SFS/S1" userId="7ff91e7c-4cf6-4371-933d-72a4de05114d" providerId="ADAL" clId="{1AD2E3F0-B66F-4E05-AC70-DEF445A1FCF3}" dt="2023-08-09T17:21:36.247" v="1945" actId="478"/>
        <pc:sldMkLst>
          <pc:docMk/>
          <pc:sldMk cId="3410820052" sldId="282"/>
        </pc:sldMkLst>
        <pc:spChg chg="mod">
          <ac:chgData name="BADDOUR, SULAI M TSgt USAF AFRC 920 SFS/S1" userId="7ff91e7c-4cf6-4371-933d-72a4de05114d" providerId="ADAL" clId="{1AD2E3F0-B66F-4E05-AC70-DEF445A1FCF3}" dt="2023-08-09T02:04:01.998" v="1562" actId="255"/>
          <ac:spMkLst>
            <pc:docMk/>
            <pc:sldMk cId="3410820052" sldId="282"/>
            <ac:spMk id="2" creationId="{70135A76-C7E9-C726-7A17-2E47EFA4046C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36.247" v="1945" actId="478"/>
          <ac:spMkLst>
            <pc:docMk/>
            <pc:sldMk cId="3410820052" sldId="282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31.821" v="1944" actId="478"/>
          <ac:spMkLst>
            <pc:docMk/>
            <pc:sldMk cId="3410820052" sldId="282"/>
            <ac:spMk id="5" creationId="{E2E14C0B-F28B-F6D1-037C-B55BFEA91809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29.224" v="1943" actId="478"/>
          <ac:spMkLst>
            <pc:docMk/>
            <pc:sldMk cId="3410820052" sldId="282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02:05:29.369" v="1583" actId="13926"/>
          <ac:spMkLst>
            <pc:docMk/>
            <pc:sldMk cId="3410820052" sldId="282"/>
            <ac:spMk id="8" creationId="{87A0BDA0-1409-1754-A99C-E2B50EAA6F1B}"/>
          </ac:spMkLst>
        </pc:spChg>
      </pc:sldChg>
      <pc:sldChg chg="delSp modSp add mod">
        <pc:chgData name="BADDOUR, SULAI M TSgt USAF AFRC 920 SFS/S1" userId="7ff91e7c-4cf6-4371-933d-72a4de05114d" providerId="ADAL" clId="{1AD2E3F0-B66F-4E05-AC70-DEF445A1FCF3}" dt="2023-08-09T17:21:06.815" v="1929" actId="478"/>
        <pc:sldMkLst>
          <pc:docMk/>
          <pc:sldMk cId="309381902" sldId="283"/>
        </pc:sldMkLst>
        <pc:spChg chg="mod">
          <ac:chgData name="BADDOUR, SULAI M TSgt USAF AFRC 920 SFS/S1" userId="7ff91e7c-4cf6-4371-933d-72a4de05114d" providerId="ADAL" clId="{1AD2E3F0-B66F-4E05-AC70-DEF445A1FCF3}" dt="2023-08-09T02:13:08.327" v="1690" actId="207"/>
          <ac:spMkLst>
            <pc:docMk/>
            <pc:sldMk cId="309381902" sldId="283"/>
            <ac:spMk id="2" creationId="{70135A76-C7E9-C726-7A17-2E47EFA4046C}"/>
          </ac:spMkLst>
        </pc:spChg>
        <pc:spChg chg="del">
          <ac:chgData name="BADDOUR, SULAI M TSgt USAF AFRC 920 SFS/S1" userId="7ff91e7c-4cf6-4371-933d-72a4de05114d" providerId="ADAL" clId="{1AD2E3F0-B66F-4E05-AC70-DEF445A1FCF3}" dt="2023-08-09T17:21:00.245" v="1924" actId="478"/>
          <ac:spMkLst>
            <pc:docMk/>
            <pc:sldMk cId="309381902" sldId="283"/>
            <ac:spMk id="4" creationId="{8FE0A815-3A97-AB13-B206-2D2DEC97C141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03.980" v="1927" actId="478"/>
          <ac:spMkLst>
            <pc:docMk/>
            <pc:sldMk cId="309381902" sldId="283"/>
            <ac:spMk id="5" creationId="{E2E14C0B-F28B-F6D1-037C-B55BFEA91809}"/>
          </ac:spMkLst>
        </pc:spChg>
        <pc:spChg chg="del mod">
          <ac:chgData name="BADDOUR, SULAI M TSgt USAF AFRC 920 SFS/S1" userId="7ff91e7c-4cf6-4371-933d-72a4de05114d" providerId="ADAL" clId="{1AD2E3F0-B66F-4E05-AC70-DEF445A1FCF3}" dt="2023-08-09T17:21:06.815" v="1929" actId="478"/>
          <ac:spMkLst>
            <pc:docMk/>
            <pc:sldMk cId="309381902" sldId="283"/>
            <ac:spMk id="6" creationId="{C6814DFD-108D-EE08-C89A-9871500A2043}"/>
          </ac:spMkLst>
        </pc:spChg>
        <pc:spChg chg="mod">
          <ac:chgData name="BADDOUR, SULAI M TSgt USAF AFRC 920 SFS/S1" userId="7ff91e7c-4cf6-4371-933d-72a4de05114d" providerId="ADAL" clId="{1AD2E3F0-B66F-4E05-AC70-DEF445A1FCF3}" dt="2023-08-09T17:18:27.278" v="1885" actId="5793"/>
          <ac:spMkLst>
            <pc:docMk/>
            <pc:sldMk cId="309381902" sldId="283"/>
            <ac:spMk id="8" creationId="{87A0BDA0-1409-1754-A99C-E2B50EAA6F1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8/9/2023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4941771" cy="1122202"/>
          </a:xfrm>
        </p:spPr>
        <p:txBody>
          <a:bodyPr/>
          <a:lstStyle/>
          <a:p>
            <a:r>
              <a:rPr lang="en-US" sz="3200" b="0" i="0" u="none" strike="noStrike" baseline="0" dirty="0">
                <a:latin typeface="TrebuchetMS"/>
              </a:rPr>
              <a:t>Evaluations 101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/>
          <a:p>
            <a:r>
              <a:rPr lang="en-US" dirty="0"/>
              <a:t>August 2023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Non-Rated VS. AF77 “GAP Report</a:t>
            </a:r>
            <a:r>
              <a:rPr lang="en-US" sz="1800" b="0" i="0" u="none" strike="noStrike" baseline="0" dirty="0">
                <a:solidFill>
                  <a:srgbClr val="4A66AD"/>
                </a:solidFill>
                <a:latin typeface="TrebuchetMS"/>
              </a:rPr>
              <a:t>”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member Palace Chase/Front or still has an obligation to the IRR.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an Evaluation and include the Non-Rated days due to transfer of component.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date= Day after last closed out report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Closeout date= Next applicable SCOD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member has a legitimate break in service (completely out of the Air Force, with no obligation) IAW AFI 36-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2406 Para. 5.2.4.2.1.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an AF77 “GAP Report”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 date= Day after last closed out report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Closeout date= Day before member re-entered ARC</a:t>
            </a:r>
            <a:endParaRPr lang="en-US" sz="18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81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A1C and Below Guidance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 lnSpcReduction="10000"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of 4 January 2018, all enlisted Airmen will receive </a:t>
            </a:r>
            <a:r>
              <a:rPr lang="en-US" sz="2400" b="1" i="1" u="sng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en-US" sz="2400" b="1" i="1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evaluations upon the first 31 March SCOD reached as a Senior Airman. (Only if they have NEVER had a report)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Commanders still retain the option to complete a Directed By Commander evaluation to document substandard performance for those Airman First Class and below any time after an Airman reaches </a:t>
            </a: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20‐months Time‐In‐Service.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a Directed By Commander evaluation is written, the Airman will receive a subsequent evalua</a:t>
            </a: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tion the following 31 March SCOD.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“Initial Reports”</a:t>
            </a:r>
          </a:p>
          <a:p>
            <a:pPr marL="457200" lvl="1" indent="0">
              <a:buNone/>
            </a:pPr>
            <a:r>
              <a:rPr lang="en-US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date = DIEUS Date</a:t>
            </a: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Closeout date = 20-month anniversary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reports did not have any content due to delayed enlistment, BMT, Tech School </a:t>
            </a:r>
            <a:r>
              <a:rPr lang="en-US" sz="2000" b="0" i="0" u="none" strike="noStrike" baseline="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components switched to new A1C and below guidance to alleviate an unnecessary report.</a:t>
            </a:r>
            <a:endParaRPr lang="en-US" sz="20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279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A1C and Below Guidance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date </a:t>
            </a:r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reflect the member’s Date Initially Entered Uniform Service (DIEUS).</a:t>
            </a:r>
          </a:p>
          <a:p>
            <a:pPr algn="l"/>
            <a:r>
              <a:rPr lang="en-US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Closeout date </a:t>
            </a:r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reflect the next SCOD (31‐MAR) after the member promotes to </a:t>
            </a:r>
            <a:r>
              <a:rPr lang="en-US" sz="2400" b="1" i="0" u="none" strike="noStrike" baseline="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SrA.</a:t>
            </a:r>
            <a:endParaRPr lang="en-US" sz="2400" b="1" i="0" u="none" strike="noStrike" baseline="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an Airman already has an initial (or SCOD) evaluation in their record and are not yet a SrA, when will they receive their next evaluation?</a:t>
            </a:r>
          </a:p>
          <a:p>
            <a:pPr lvl="1"/>
            <a:r>
              <a:rPr lang="en-US" sz="2000" b="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A1Cs and below will continue to receive an Annual/Biennial evaluation on the next applicable SCOD.</a:t>
            </a:r>
            <a:endParaRPr lang="en-US" sz="20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662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“Met some but not all expectations”</a:t>
            </a:r>
            <a:b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Guidance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/>
          </a:bodyPr>
          <a:lstStyle/>
          <a:p>
            <a:pPr algn="l"/>
            <a:r>
              <a:rPr lang="en-US" sz="1800" b="1" i="0" u="none" strike="noStrike" baseline="0" dirty="0">
                <a:solidFill>
                  <a:srgbClr val="504652"/>
                </a:solidFill>
                <a:highlight>
                  <a:srgbClr val="FFFF00"/>
                </a:highlight>
                <a:latin typeface="Calibri-Bold"/>
              </a:rPr>
              <a:t>New form version 4 on e‐pubs.</a:t>
            </a:r>
          </a:p>
          <a:p>
            <a:pPr algn="l"/>
            <a:r>
              <a:rPr lang="en-US" sz="1800" b="1" i="0" u="none" strike="noStrike" baseline="0" dirty="0">
                <a:solidFill>
                  <a:srgbClr val="404040"/>
                </a:solidFill>
                <a:latin typeface="Calibri-Bold"/>
              </a:rPr>
              <a:t>No longer makes the report a referral.</a:t>
            </a:r>
          </a:p>
          <a:p>
            <a:pPr algn="l"/>
            <a:r>
              <a:rPr lang="en-US" sz="1800" b="1" i="0" u="none" strike="noStrike" baseline="0" dirty="0">
                <a:solidFill>
                  <a:srgbClr val="504652"/>
                </a:solidFill>
                <a:highlight>
                  <a:srgbClr val="FFFF00"/>
                </a:highlight>
                <a:latin typeface="Calibri-Bold"/>
              </a:rPr>
              <a:t>Wet signatures are still required, even though not a referral.</a:t>
            </a:r>
          </a:p>
          <a:p>
            <a:pPr algn="l"/>
            <a:r>
              <a:rPr lang="en-US" sz="1800" b="1" i="0" u="none" strike="noStrike" baseline="0" dirty="0">
                <a:solidFill>
                  <a:srgbClr val="404040"/>
                </a:solidFill>
                <a:latin typeface="Calibri-Bold"/>
              </a:rPr>
              <a:t>Gives opportunity for face-to-face feedback for improvement.</a:t>
            </a:r>
          </a:p>
          <a:p>
            <a:pPr algn="l"/>
            <a:r>
              <a:rPr lang="en-US" sz="1800" b="1" i="0" u="none" strike="noStrike" baseline="0" dirty="0">
                <a:solidFill>
                  <a:srgbClr val="404040"/>
                </a:solidFill>
                <a:latin typeface="Calibri-Bold"/>
              </a:rPr>
              <a:t>No derogatory comments only improve bullets and/or regular bullets.</a:t>
            </a:r>
          </a:p>
          <a:p>
            <a:pPr algn="l"/>
            <a:r>
              <a:rPr lang="en-US" sz="1800" b="1" i="0" u="none" strike="noStrike" baseline="0" dirty="0">
                <a:solidFill>
                  <a:srgbClr val="404040"/>
                </a:solidFill>
                <a:latin typeface="Calibri-Bold"/>
              </a:rPr>
              <a:t>Allows raters the opportunity to identify and document potential areas of improvement w/out negatively impacting an Airman’s career.</a:t>
            </a:r>
            <a:endParaRPr lang="en-US" sz="14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82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56" y="442606"/>
            <a:ext cx="5111750" cy="1204912"/>
          </a:xfrm>
        </p:spPr>
        <p:txBody>
          <a:bodyPr>
            <a:norm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456" y="1382047"/>
            <a:ext cx="8792344" cy="3234813"/>
          </a:xfrm>
        </p:spPr>
        <p:txBody>
          <a:bodyPr>
            <a:normAutofit/>
          </a:bodyPr>
          <a:lstStyle/>
          <a:p>
            <a:pPr algn="l"/>
            <a:endParaRPr lang="en-US" sz="1800" b="1" i="1" u="none" strike="noStrike" baseline="0" dirty="0">
              <a:solidFill>
                <a:srgbClr val="4A66A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Accounting Dates</a:t>
            </a:r>
          </a:p>
          <a:p>
            <a:pPr algn="l"/>
            <a:r>
              <a:rPr lang="en-US" sz="2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Directed By HAF</a:t>
            </a:r>
          </a:p>
          <a:p>
            <a:pPr algn="l"/>
            <a:r>
              <a:rPr lang="en-US" sz="2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Non-Rated Days</a:t>
            </a:r>
          </a:p>
          <a:p>
            <a:pPr algn="l"/>
            <a:r>
              <a:rPr lang="en-US" sz="2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A1C and below Guidance</a:t>
            </a:r>
          </a:p>
          <a:p>
            <a:pPr algn="l"/>
            <a:r>
              <a:rPr lang="en-US" sz="2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“Met some but not all expectations” Guidance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A6C44-EDCA-4D83-DE42-AA4BA3D3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Dates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118B59DD-33B6-BBEA-AD8A-7796CD023A77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2615006152"/>
              </p:ext>
            </p:extLst>
          </p:nvPr>
        </p:nvGraphicFramePr>
        <p:xfrm>
          <a:off x="648929" y="2145963"/>
          <a:ext cx="10515597" cy="3139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48767724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64365089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3036493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Grade (includes selectees)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Static Close-out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Accounting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926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SrA and below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 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828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Spc1 – Spc4; </a:t>
                      </a:r>
                    </a:p>
                    <a:p>
                      <a:r>
                        <a:rPr lang="en-US" dirty="0"/>
                        <a:t>SSgt/Sgt;</a:t>
                      </a:r>
                    </a:p>
                    <a:p>
                      <a:r>
                        <a:rPr lang="en-US" dirty="0"/>
                        <a:t>USSF only: TSgt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endParaRPr lang="en-US"/>
                    </a:p>
                    <a:p>
                      <a:r>
                        <a:rPr lang="en-US"/>
                        <a:t>31 </a:t>
                      </a:r>
                      <a:r>
                        <a:rPr lang="en-US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 Oct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829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RegAF</a:t>
                      </a:r>
                      <a:r>
                        <a:rPr lang="en-US" dirty="0"/>
                        <a:t> and ARC only: TSgt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Aug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746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RegAF</a:t>
                      </a:r>
                      <a:r>
                        <a:rPr lang="en-US" dirty="0"/>
                        <a:t> and ARC only: MSgt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Jun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524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USSF only: MSgt; SMSgt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 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Apr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94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CMSgt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 May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Feb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35587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56CF7CF-DFE5-B763-7F9B-BD2A8088C32A}"/>
              </a:ext>
            </a:extLst>
          </p:cNvPr>
          <p:cNvSpPr txBox="1"/>
          <p:nvPr/>
        </p:nvSpPr>
        <p:spPr>
          <a:xfrm>
            <a:off x="648929" y="1690688"/>
            <a:ext cx="7662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4.6. Accounting Dates for Static Close-out Date Evaluations.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5625798-0503-8753-B891-4DD0C2820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91813"/>
              </p:ext>
            </p:extLst>
          </p:nvPr>
        </p:nvGraphicFramePr>
        <p:xfrm>
          <a:off x="648929" y="5289755"/>
          <a:ext cx="10515597" cy="640080"/>
        </p:xfrm>
        <a:graphic>
          <a:graphicData uri="http://schemas.openxmlformats.org/drawingml/2006/table">
            <a:tbl>
              <a:tblPr/>
              <a:tblGrid>
                <a:gridCol w="10515597">
                  <a:extLst>
                    <a:ext uri="{9D8B030D-6E8A-4147-A177-3AD203B41FA5}">
                      <a16:colId xmlns:a16="http://schemas.microsoft.com/office/drawing/2014/main" val="4185758045"/>
                    </a:ext>
                  </a:extLst>
                </a:gridCol>
              </a:tblGrid>
              <a:tr h="639097">
                <a:tc>
                  <a:txBody>
                    <a:bodyPr/>
                    <a:lstStyle/>
                    <a:p>
                      <a:r>
                        <a:rPr lang="en-US" b="1" dirty="0"/>
                        <a:t>Note: </a:t>
                      </a:r>
                      <a:r>
                        <a:rPr lang="en-US" dirty="0"/>
                        <a:t>Accounting dates are approximately 120 calendar days prior to each static close-out date and are established as the 3rd of the month for consistency.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28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29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dates (pcs/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 (with established EPR cycle) PCS/PCA (within the same component) in the middle of a rating period.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the member PCS/PCA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or before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accounting date the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gaining unit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write the entire report.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member PCS/PCA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accounting date the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losing unit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write the entire report.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days of supervision will reflect how many days the applicable unit actually supervised the member.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member PCS/PCA from another component (Guard, Reserve or Active Duty) before the SCOD, Non-Rated days would apply. </a:t>
            </a:r>
          </a:p>
          <a:p>
            <a:pPr marL="914400" lvl="2" indent="0">
              <a:buNone/>
            </a:pPr>
            <a:endParaRPr lang="en-US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of Rater/Supervisor within the same unit does not constitute the use of the Accounting Dates. </a:t>
            </a:r>
          </a:p>
        </p:txBody>
      </p:sp>
    </p:spTree>
    <p:extLst>
      <p:ext uri="{BB962C8B-B14F-4D97-AF65-F5344CB8AC3E}">
        <p14:creationId xmlns:p14="http://schemas.microsoft.com/office/powerpoint/2010/main" val="2263306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Dates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would accounting dates apply?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Reserve (Non-EAD or AGR) or Guard AGR member with an established EPR cycle. (Prior to the implementation of the SCODs)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Verify when the member’s next Biennial or Annual report would close out 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report would close out </a:t>
            </a:r>
            <a:r>
              <a:rPr lang="en-US" sz="19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en-US" sz="19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accounting date, extend to the SCOD.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report would close out </a:t>
            </a:r>
            <a:r>
              <a:rPr lang="en-US" sz="19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en-US" sz="19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accounting date, a Biennial or Annual report will closeout followed by the SCOD report.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en-US" sz="2000" b="0" i="0" u="none" strike="noStrike" baseline="0" dirty="0">
                <a:solidFill>
                  <a:srgbClr val="4A66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i="0" u="none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19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TSGT/Reserve/Non-EAD (Verify in MILPDS for DOR); last report (Verify </a:t>
            </a:r>
            <a:r>
              <a:rPr lang="en-US" sz="19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MilPDS</a:t>
            </a: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ARMS) closed out 30-JUN-2014.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Biennial report (Non-EAD) would reflect 1-JUL-2014 (Day after last report) thru 30-JUN-2016.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30-JUN-2016 is</a:t>
            </a:r>
            <a:r>
              <a:rPr lang="en-US" sz="19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1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accounting date for TSGTs (3-AUG-2016)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Member would receive a Biennial report from 1-JUL-2014 thru 30-JUN-2016 followed by the SCOD report from 1-JUL-2016 thru 30-NOV-2016.</a:t>
            </a:r>
            <a:endParaRPr lang="en-US" sz="19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39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u="none" strike="noStrike" baseline="0" dirty="0">
                <a:latin typeface="TrebuchetMS-Bold"/>
              </a:rPr>
              <a:t>Directed By HAF Evaluations </a:t>
            </a:r>
            <a:r>
              <a:rPr lang="en-US" sz="3200" b="0" i="0" u="none" strike="noStrike" baseline="0" dirty="0">
                <a:latin typeface="TrebuchetMS"/>
              </a:rPr>
              <a:t>(Para. 4.7.2.2)</a:t>
            </a:r>
            <a:endParaRPr lang="en-US" sz="3200" dirty="0"/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If a promotion/demotion has occurred and the ratee will have more than 24 months (12 months for AGR) from the last evaluation and the new established SCOD for the new rank; a DBH report is required to close out the day prior to the status occurred.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180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 needs to have an established EPR cycle.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1800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Applies to Enlisted only.</a:t>
            </a:r>
            <a:endParaRPr lang="en-US" sz="14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08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Directed By HAF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by step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Verify member’s last closed out report in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MilPDS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/ARMs</a:t>
            </a:r>
            <a:r>
              <a:rPr lang="en-US" sz="1800" b="1" i="0" u="none" strike="noStrike" baseline="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4A66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down the start date- Day after last closed out report.</a:t>
            </a:r>
          </a:p>
          <a:p>
            <a:pPr marL="0" indent="0" algn="l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Verify when the member promoted. (DOR in MILPDS or Promotion Order in ARMS)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From the DOR determine what the next SCOD for the 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promoted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rank would be.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4A66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down promoted ranks next SCOD.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Calculate from the day after the last closed out report to the promoted ranks next SCOD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time frame will </a:t>
            </a:r>
            <a:r>
              <a:rPr lang="en-US" sz="14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 24 months (Non-EAD) or 12 months (AGR)</a:t>
            </a:r>
            <a:r>
              <a:rPr lang="en-US" sz="1400" b="1" i="1" u="none" strike="noStrike" baseline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Directed by HAF (DBH) report will be needed.</a:t>
            </a:r>
          </a:p>
          <a:p>
            <a:pPr lvl="2"/>
            <a:r>
              <a:rPr lang="en-US" sz="1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date will reflect the day after the last report and the report will closeout the day prior to Date of Rank (DOR).</a:t>
            </a:r>
          </a:p>
          <a:p>
            <a:pPr marL="0" indent="0" algn="ctr">
              <a:buNone/>
            </a:pPr>
            <a:r>
              <a:rPr lang="en-US" sz="18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3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 on the report will reflect the previous rank and Reason for Report will reflect Direct by HAF.</a:t>
            </a:r>
          </a:p>
          <a:p>
            <a:pPr lvl="1"/>
            <a:r>
              <a:rPr lang="en-US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time frame </a:t>
            </a:r>
            <a:r>
              <a:rPr lang="en-US" sz="14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exceed the 24 (Non-EAD) or 12 (AGR) months</a:t>
            </a:r>
            <a:r>
              <a:rPr lang="en-US" sz="14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1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date will reflect the day after the last report and the report will closeout on the promoted ranks next SCOD. The report will be either a Biennial (Non-EAD) or Annual report (AGR).</a:t>
            </a:r>
            <a:endParaRPr lang="en-US" sz="6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09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Directed By HAF </a:t>
            </a:r>
            <a:r>
              <a:rPr lang="en-US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43815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4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Component: 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Reserve	</a:t>
            </a:r>
            <a:r>
              <a:rPr lang="en-US" sz="14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Status: 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Non-EAD       </a:t>
            </a:r>
            <a:r>
              <a:rPr lang="en-US" sz="14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Rank: 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SrA	   </a:t>
            </a:r>
            <a:r>
              <a:rPr lang="en-US" sz="14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 closed out EPR: 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Mar 2016	     </a:t>
            </a:r>
            <a:r>
              <a:rPr lang="en-US" sz="14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Promotion Date (DOR): </a:t>
            </a:r>
            <a:r>
              <a:rPr lang="en-US" sz="1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Jun 2017 SSgt </a:t>
            </a:r>
          </a:p>
          <a:p>
            <a:pPr marL="0" indent="0" algn="l">
              <a:buNone/>
            </a:pPr>
            <a:endParaRPr 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 date </a:t>
            </a:r>
            <a:r>
              <a:rPr lang="en-US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1‐APR‐2016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(Day after last closed out report)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date will ALWAYS be the same (DBH or not)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DOR (1‐JUN‐2017) the NEXT SCOD for SSgts (Promoted rank) the member would closeout on is </a:t>
            </a:r>
            <a:r>
              <a:rPr lang="en-US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31‐JAN‐2019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 we have a time frame to gauge if a Directed by HAF report will be needed.</a:t>
            </a:r>
          </a:p>
          <a:p>
            <a:pPr marL="0" indent="0" algn="l">
              <a:buNone/>
            </a:pPr>
            <a:r>
              <a:rPr lang="en-US" sz="180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1‐APR‐2016 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thru </a:t>
            </a:r>
            <a:r>
              <a:rPr lang="en-US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31‐JAN‐2019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time frame.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time frame is over two years (Non‐EAD member)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 will reflect </a:t>
            </a:r>
            <a:r>
              <a:rPr lang="en-US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1‐APR‐2016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thru </a:t>
            </a:r>
            <a:r>
              <a:rPr lang="en-US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31‐MAY‐2017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(Day before DOR)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 for Report: Directed by HAF</a:t>
            </a:r>
          </a:p>
          <a:p>
            <a:pPr lvl="1"/>
            <a:r>
              <a:rPr lang="en-US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RANK: SrA</a:t>
            </a:r>
            <a:endParaRPr lang="en-US" sz="18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959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35A76-C7E9-C726-7A17-2E47EFA4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Non-Rated Days 1.4.11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87A0BDA0-1409-1754-A99C-E2B50EAA6F1B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804556" cy="3744913"/>
          </a:xfrm>
        </p:spPr>
        <p:txBody>
          <a:bodyPr>
            <a:normAutofit lnSpcReduction="10000"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US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Non-Rated Time (1.4.11)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(physical, physiological, and/or psychological conditions; hospitalization, maternity, and/or convalescence in excess of 80 days, including, but not limited to, Airmen in Patient Status)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Sexual Assault Victim (Unrestricted Report)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Military or Civilian Confinement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Lengthy Initial Skills and Advanced Training Courses (ENLISTED ONLY)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training courses do not qualify for use of non-rated: initial skills and advanced training courses that are under 20 continuous weeks; all other 3-, 5-, or 7-level training courses; or other specific skills-training courses (e.g. field detachment training, flight requalification courses, pre-deployment training) for which the ratee travels TDY.</a:t>
            </a:r>
          </a:p>
          <a:p>
            <a:pPr lvl="1"/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Hardships</a:t>
            </a:r>
          </a:p>
          <a:p>
            <a:pPr lvl="1"/>
            <a:r>
              <a:rPr lang="en-US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Component (ENLISTED ONLY)</a:t>
            </a:r>
            <a:endParaRPr lang="en-US" sz="18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74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7328976 Minimalist presentation_Win32_v3" id="{68F91E1F-47E3-4784-97BA-A7779D45FCD8}" vid="{DD4A590D-E633-4E0F-B7C2-7C0F99B0E2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6CD170-8994-4B78-9EA8-2A6D16DEF2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C4DF17-F044-499E-9F05-A29D5AD84F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9871E02-0625-4B19-9E83-24FAEB4AAE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{CC57E47F-AA0A-429F-8359-384B7FB9B3F8}tf67328976_win32</Template>
  <TotalTime>1158</TotalTime>
  <Words>1493</Words>
  <Application>Microsoft Office PowerPoint</Application>
  <PresentationFormat>Widescreen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Calibri-Bold</vt:lpstr>
      <vt:lpstr>Tenorite</vt:lpstr>
      <vt:lpstr>Times New Roman</vt:lpstr>
      <vt:lpstr>TrebuchetMS</vt:lpstr>
      <vt:lpstr>TrebuchetMS-Bold</vt:lpstr>
      <vt:lpstr>Wingdings</vt:lpstr>
      <vt:lpstr>Office Theme</vt:lpstr>
      <vt:lpstr>Evaluations 101</vt:lpstr>
      <vt:lpstr>OVerview</vt:lpstr>
      <vt:lpstr>Accounting Dates</vt:lpstr>
      <vt:lpstr>Accounting dates (pcs/pca)</vt:lpstr>
      <vt:lpstr>Accounting Dates When would accounting dates apply? </vt:lpstr>
      <vt:lpstr>Directed By HAF Evaluations (Para. 4.7.2.2)</vt:lpstr>
      <vt:lpstr>Directed By HAF step by step</vt:lpstr>
      <vt:lpstr>Directed By HAF Example</vt:lpstr>
      <vt:lpstr>Non-Rated Days 1.4.11</vt:lpstr>
      <vt:lpstr>Non-Rated VS. AF77 “GAP Report”</vt:lpstr>
      <vt:lpstr>A1C and Below Guidance</vt:lpstr>
      <vt:lpstr>A1C and Below Guidance</vt:lpstr>
      <vt:lpstr>“Met some but not all expectations” Guidance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Evaluations 101</dc:title>
  <dc:creator>BADDOUR, SULAI M TSgt USAF AFRC 920 SFS/S1</dc:creator>
  <cp:lastModifiedBy>BADDOUR, SULAI M TSgt USAF AFRC 920 SFS/S1</cp:lastModifiedBy>
  <cp:revision>1</cp:revision>
  <dcterms:created xsi:type="dcterms:W3CDTF">2023-08-08T13:00:56Z</dcterms:created>
  <dcterms:modified xsi:type="dcterms:W3CDTF">2023-08-09T20:23:57Z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